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8"/>
  </p:notesMasterIdLst>
  <p:handoutMasterIdLst>
    <p:handoutMasterId r:id="rId9"/>
  </p:handoutMasterIdLst>
  <p:sldIdLst>
    <p:sldId id="270" r:id="rId6"/>
    <p:sldId id="259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54" autoAdjust="0"/>
    <p:restoredTop sz="93381" autoAdjust="0"/>
  </p:normalViewPr>
  <p:slideViewPr>
    <p:cSldViewPr>
      <p:cViewPr varScale="1">
        <p:scale>
          <a:sx n="127" d="100"/>
          <a:sy n="127" d="100"/>
        </p:scale>
        <p:origin x="176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5/31/19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5/31/19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3070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093D7771-5121-7B4D-9293-8C3CB8FA573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" y="1524000"/>
            <a:ext cx="8763000" cy="13716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Ghana - activity 4.2.1</a:t>
            </a:r>
            <a:endParaRPr lang="en-US" sz="2800" dirty="0">
              <a:latin typeface="+mn-lt"/>
            </a:endParaRPr>
          </a:p>
          <a:p>
            <a:r>
              <a:rPr lang="en-US" sz="2000" dirty="0">
                <a:latin typeface="+mn-lt"/>
              </a:rPr>
              <a:t>Identify and communicate gender-sensitive decision support tools in the context of different farm typologies 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391714B8-DA67-5245-8C32-5A9217158B6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219200"/>
          </a:xfrm>
        </p:spPr>
        <p:txBody>
          <a:bodyPr/>
          <a:lstStyle/>
          <a:p>
            <a:r>
              <a:rPr lang="en-US" sz="1800" dirty="0">
                <a:latin typeface="+mn-lt"/>
              </a:rPr>
              <a:t>Gundula Fischer</a:t>
            </a:r>
          </a:p>
          <a:p>
            <a:r>
              <a:rPr lang="en-US" sz="1800" dirty="0">
                <a:latin typeface="+mn-lt"/>
              </a:rPr>
              <a:t>IITA</a:t>
            </a:r>
          </a:p>
        </p:txBody>
      </p:sp>
    </p:spTree>
    <p:extLst>
      <p:ext uri="{BB962C8B-B14F-4D97-AF65-F5344CB8AC3E}">
        <p14:creationId xmlns:p14="http://schemas.microsoft.com/office/powerpoint/2010/main" val="692569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8305800" cy="5105400"/>
          </a:xfrm>
        </p:spPr>
        <p:txBody>
          <a:bodyPr/>
          <a:lstStyle/>
          <a:p>
            <a:r>
              <a:rPr lang="en-US" sz="2400" b="1" dirty="0">
                <a:latin typeface="+mn-lt"/>
              </a:rPr>
              <a:t>Dissemination of gender-sensitive technology assessment tools to project partners</a:t>
            </a:r>
          </a:p>
          <a:p>
            <a:pPr marL="457200" indent="-342900">
              <a:buFont typeface="Arial"/>
              <a:buChar char="•"/>
            </a:pPr>
            <a:r>
              <a:rPr lang="en-US" sz="2400" dirty="0">
                <a:latin typeface="+mn-lt"/>
              </a:rPr>
              <a:t>Three tools: Activity profiles (labor), matrix scoring (SIAF) and linkage diagrams (open tool)</a:t>
            </a:r>
          </a:p>
          <a:p>
            <a:pPr marL="457200" indent="-342900">
              <a:buFont typeface="Arial"/>
              <a:buChar char="•"/>
            </a:pPr>
            <a:r>
              <a:rPr lang="en-US" sz="2400" dirty="0">
                <a:latin typeface="+mn-lt"/>
              </a:rPr>
              <a:t>Two workshops </a:t>
            </a:r>
            <a:r>
              <a:rPr lang="en-US" sz="2400" dirty="0"/>
              <a:t>in early 2019 </a:t>
            </a:r>
            <a:r>
              <a:rPr lang="en-US" sz="2400" dirty="0">
                <a:latin typeface="+mn-lt"/>
              </a:rPr>
              <a:t>with IITA, UDS Tamale, </a:t>
            </a:r>
            <a:r>
              <a:rPr lang="en-US" sz="2400" dirty="0" err="1">
                <a:latin typeface="+mn-lt"/>
              </a:rPr>
              <a:t>WorldVeg</a:t>
            </a:r>
            <a:r>
              <a:rPr lang="en-US" sz="2400" dirty="0">
                <a:latin typeface="+mn-lt"/>
              </a:rPr>
              <a:t>, ICRISAT and AMEDD scientists on tool development and application</a:t>
            </a:r>
          </a:p>
          <a:p>
            <a:pPr marL="457200" indent="-342900">
              <a:buFont typeface="Arial"/>
              <a:buChar char="•"/>
            </a:pPr>
            <a:r>
              <a:rPr lang="en-US" sz="2400" dirty="0">
                <a:latin typeface="+mn-lt"/>
              </a:rPr>
              <a:t>AR gender training manual on </a:t>
            </a:r>
            <a:r>
              <a:rPr lang="en-US" sz="2400" dirty="0" err="1">
                <a:latin typeface="+mn-lt"/>
              </a:rPr>
              <a:t>CGSpace</a:t>
            </a:r>
            <a:r>
              <a:rPr lang="en-US" sz="2400" dirty="0">
                <a:latin typeface="+mn-lt"/>
              </a:rPr>
              <a:t> with step-by-step instructions on how to tailor and use the tools</a:t>
            </a:r>
          </a:p>
          <a:p>
            <a:pPr marL="457200" indent="-342900">
              <a:buFont typeface="Arial"/>
              <a:buChar char="•"/>
            </a:pPr>
            <a:r>
              <a:rPr lang="en-US" sz="2400" dirty="0">
                <a:latin typeface="+mn-lt"/>
              </a:rPr>
              <a:t>Blog on AR website for further dissemination</a:t>
            </a:r>
          </a:p>
        </p:txBody>
      </p:sp>
    </p:spTree>
    <p:extLst>
      <p:ext uri="{BB962C8B-B14F-4D97-AF65-F5344CB8AC3E}">
        <p14:creationId xmlns:p14="http://schemas.microsoft.com/office/powerpoint/2010/main" val="30868318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9f5e9607-a28b-487e-b093-da60e75ee10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</TotalTime>
  <Words>97</Words>
  <Application>Microsoft Macintosh PowerPoint</Application>
  <PresentationFormat>On-screen Show (4:3)</PresentationFormat>
  <Paragraphs>10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Jonathan Odhong', IITA</cp:lastModifiedBy>
  <cp:revision>20</cp:revision>
  <cp:lastPrinted>2011-10-06T11:45:23Z</cp:lastPrinted>
  <dcterms:created xsi:type="dcterms:W3CDTF">2018-05-19T10:21:56Z</dcterms:created>
  <dcterms:modified xsi:type="dcterms:W3CDTF">2019-05-31T15:48:49Z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